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98" r:id="rId4"/>
    <p:sldId id="299" r:id="rId5"/>
    <p:sldId id="258" r:id="rId6"/>
    <p:sldId id="259" r:id="rId7"/>
    <p:sldId id="285" r:id="rId8"/>
    <p:sldId id="273" r:id="rId9"/>
    <p:sldId id="260" r:id="rId10"/>
    <p:sldId id="300" r:id="rId11"/>
    <p:sldId id="301" r:id="rId12"/>
    <p:sldId id="262" r:id="rId13"/>
    <p:sldId id="286" r:id="rId14"/>
    <p:sldId id="267" r:id="rId15"/>
    <p:sldId id="302" r:id="rId16"/>
    <p:sldId id="303" r:id="rId17"/>
    <p:sldId id="304" r:id="rId18"/>
    <p:sldId id="280" r:id="rId19"/>
    <p:sldId id="305" r:id="rId20"/>
    <p:sldId id="306" r:id="rId21"/>
    <p:sldId id="307" r:id="rId22"/>
    <p:sldId id="30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>
                <a:solidFill>
                  <a:schemeClr val="accent2"/>
                </a:solidFill>
              </a:rPr>
              <a:t>ЕГЭ-2022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химии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 и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1772816"/>
          <a:ext cx="8712967" cy="4817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Содержательный</a:t>
                      </a:r>
                      <a:r>
                        <a:rPr lang="ru-RU" sz="2400" baseline="0" dirty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7848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Неорганические вещества: </a:t>
                      </a:r>
                      <a:r>
                        <a:rPr kumimoji="0" lang="ru-RU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классификация 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номенклатура, особенности состава, строения, химические свойства и генетическая</a:t>
                      </a:r>
                    </a:p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связь веществ различных классов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Органические вещества: </a:t>
                      </a:r>
                      <a:r>
                        <a:rPr kumimoji="0" lang="ru-RU" sz="18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классификация 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номенклатура, химические свойства и генетическая связь веществ различных классов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151348"/>
              </p:ext>
            </p:extLst>
          </p:nvPr>
        </p:nvGraphicFramePr>
        <p:xfrm>
          <a:off x="251520" y="1772816"/>
          <a:ext cx="8712967" cy="42062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Содержательный</a:t>
                      </a:r>
                      <a:r>
                        <a:rPr lang="ru-RU" sz="2400" baseline="0" dirty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ru-RU" sz="2400" dirty="0"/>
                    </a:p>
                    <a:p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Методы познания в химии. Химия и жизнь: </a:t>
                      </a:r>
                      <a:r>
                        <a:rPr kumimoji="0" lang="ru-RU" sz="18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экспериментальные основы</a:t>
                      </a:r>
                    </a:p>
                    <a:p>
                      <a:pPr algn="just"/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химии, общие представления о промышленных способах получения важнейших веществ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Расчеты по химическим формулам и уравнениям реакций</a:t>
                      </a:r>
                      <a:endParaRPr lang="ru-RU" sz="24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34</a:t>
            </a:r>
            <a:r>
              <a:rPr lang="ru-RU" dirty="0"/>
              <a:t> задания</a:t>
            </a:r>
          </a:p>
          <a:p>
            <a:endParaRPr lang="ru-RU" dirty="0"/>
          </a:p>
          <a:p>
            <a:r>
              <a:rPr lang="ru-RU" dirty="0"/>
              <a:t>№ 1-28 – Часть 1. Задания с кратким ответом в виде числа, последовательности цифр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36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№ 29-34 – Часть 2.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20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556792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Классификация неорганических веществ. Номенклатура неорганических веществ (тривиальная и международная)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3429000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Изменилась форма подачи задания №5 КИМ-2022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852936"/>
            <a:ext cx="5514975" cy="32956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429000"/>
            <a:ext cx="27363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>
                <a:solidFill>
                  <a:schemeClr val="accent2"/>
                </a:solidFill>
              </a:rPr>
              <a:t>Задание №12 КИМ-2022 – объединенные задания №13 и №14 КИМ-2021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3528" y="162880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Характерные химические свойства углеводородов, предельных одноатомных и многоатомных спиртов, фенола, альдегидов, предельных карбоновых кислот, сложных эфиров. Основные способы получения углеводородов и кислородсодержащих органических соединений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140968"/>
            <a:ext cx="5760640" cy="244827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Гидролиз солей. Среда водных растворов:</a:t>
            </a:r>
          </a:p>
          <a:p>
            <a:pPr algn="ctr"/>
            <a:r>
              <a:rPr lang="ru-RU" sz="2400" dirty="0"/>
              <a:t>кислая, нейтральная, щелочная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3068960"/>
            <a:ext cx="32403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2"/>
                </a:solidFill>
              </a:rPr>
              <a:t>Изменились условия задания №21 КИМ-2022. </a:t>
            </a:r>
          </a:p>
          <a:p>
            <a:r>
              <a:rPr lang="ru-RU" sz="2000" dirty="0">
                <a:solidFill>
                  <a:schemeClr val="accent2"/>
                </a:solidFill>
              </a:rPr>
              <a:t>К заданию представлены справочные материалы.</a:t>
            </a:r>
          </a:p>
          <a:p>
            <a:r>
              <a:rPr lang="ru-RU" sz="2000" dirty="0">
                <a:solidFill>
                  <a:schemeClr val="accent2"/>
                </a:solidFill>
              </a:rPr>
              <a:t>Ответы нужно выписать в определенной последовательности.</a:t>
            </a: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618" y="2276872"/>
            <a:ext cx="4996163" cy="440092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Обратимые и необратимые химические реакции. Химическое равновесие. Химические расчеты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3429000"/>
            <a:ext cx="3240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2"/>
                </a:solidFill>
              </a:rPr>
              <a:t>Это новое задание КИМ-2022</a:t>
            </a: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420888"/>
            <a:ext cx="5410200" cy="39147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Химические расчеты массы вещества или объема газов, массовой или объемной доли выхода продукта реакции, массовой доли (массы) химического соединения в смеси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3068960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2"/>
                </a:solidFill>
              </a:rPr>
              <a:t>Изменились расчеты в задании №28 КИМ-2022. </a:t>
            </a:r>
          </a:p>
          <a:p>
            <a:r>
              <a:rPr lang="ru-RU" sz="2000" dirty="0">
                <a:solidFill>
                  <a:schemeClr val="accent2"/>
                </a:solidFill>
              </a:rPr>
              <a:t>Теперь нужно найти значение «выхода продукта реакции» или «массовой доли примеси».</a:t>
            </a: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636" y="4363442"/>
            <a:ext cx="6624736" cy="136815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8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8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</a:t>
                      </a:r>
                      <a:r>
                        <a:rPr lang="ru-RU" sz="2400" baseline="0" dirty="0"/>
                        <a:t> и 14</a:t>
                      </a:r>
                      <a:r>
                        <a:rPr lang="ru-RU" sz="2400" dirty="0"/>
                        <a:t>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15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14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/>
              <a:t>Уменьшили количество заданий. Теперь их 34, а не 35.</a:t>
            </a:r>
          </a:p>
          <a:p>
            <a:pPr lvl="0" algn="just"/>
            <a:endParaRPr lang="ru-RU" sz="2400" dirty="0"/>
          </a:p>
          <a:p>
            <a:pPr algn="just"/>
            <a:r>
              <a:rPr lang="ru-RU" sz="2400" dirty="0"/>
              <a:t>Объединили задания 13 и 14 на знание свойств углеводородов и кислородсодержащих органических соединений в задание 12. Также сняли ограничение на количество верных утверждений из 5 предложенных.</a:t>
            </a:r>
          </a:p>
          <a:p>
            <a:pPr algn="just">
              <a:buNone/>
            </a:pPr>
            <a:endParaRPr lang="ru-RU" sz="2400" dirty="0"/>
          </a:p>
          <a:p>
            <a:pPr algn="just"/>
            <a:r>
              <a:rPr lang="ru-RU" sz="2400" dirty="0"/>
              <a:t>Исключили задание 6 на знание свойств простых веществ и оксидов, так как оно схоже с заданиями 7 и 8. </a:t>
            </a:r>
          </a:p>
          <a:p>
            <a:pPr>
              <a:buNone/>
            </a:pPr>
            <a:endParaRPr lang="ru-RU" dirty="0"/>
          </a:p>
          <a:p>
            <a:pPr lv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21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20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23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25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27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27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29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31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33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33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35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600" dirty="0"/>
              <a:t>Изменили условия задания 5 на классификацию неорганических веществ и задания 21 на знание среды водных растворов. Теперь нужно определить среду раствора и расставить вещества в порядке уменьшения или увеличения кислотности среды.</a:t>
            </a:r>
          </a:p>
          <a:p>
            <a:pPr lvl="0" algn="just"/>
            <a:endParaRPr lang="ru-RU" sz="2600" dirty="0"/>
          </a:p>
          <a:p>
            <a:pPr algn="just"/>
            <a:r>
              <a:rPr lang="ru-RU" sz="2600" dirty="0"/>
              <a:t>Включили задание 23 на умения проводить расчеты с помощью таблицы, в которой указаны изменения концентрации веществ.</a:t>
            </a:r>
          </a:p>
          <a:p>
            <a:pPr lvl="0" algn="just"/>
            <a:endParaRPr lang="ru-RU" dirty="0"/>
          </a:p>
          <a:p>
            <a:pPr lv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Изменили расчеты в задании 28. Теперь школьники определяют значение «выхода продукта реакции» или «массовой доли примеси».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Изменили шкалу оценивания некоторых заданий после уточнения уровня их сложности.</a:t>
            </a:r>
          </a:p>
          <a:p>
            <a:pPr lvl="0" algn="just"/>
            <a:endParaRPr lang="ru-RU" dirty="0"/>
          </a:p>
          <a:p>
            <a:pPr algn="just"/>
            <a:r>
              <a:rPr lang="ru-RU" dirty="0"/>
              <a:t> Уменьшили максимальный балл за работу. Теперь он 56, а не 58.</a:t>
            </a:r>
          </a:p>
          <a:p>
            <a:pPr lvl="0" algn="just"/>
            <a:endParaRPr lang="ru-RU" dirty="0"/>
          </a:p>
          <a:p>
            <a:pPr lvl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блоки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30 минут (210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(300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43136"/>
            <a:ext cx="91440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Периодическая система химических элементов Д.И. Менделеева</a:t>
            </a:r>
          </a:p>
          <a:p>
            <a:pPr algn="just"/>
            <a:r>
              <a:rPr lang="ru-RU" dirty="0"/>
              <a:t>Таблица растворимости солей, кислот и оснований в воде</a:t>
            </a:r>
          </a:p>
          <a:p>
            <a:pPr algn="just"/>
            <a:r>
              <a:rPr lang="ru-RU" dirty="0"/>
              <a:t>Электрохимический ряд напряжений металлов</a:t>
            </a:r>
          </a:p>
          <a:p>
            <a:pPr algn="just"/>
            <a:r>
              <a:rPr lang="ru-RU" dirty="0"/>
              <a:t>Непрограммируемый калькулятор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56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1772816"/>
          <a:ext cx="8712967" cy="4023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Содержательный</a:t>
                      </a:r>
                      <a:r>
                        <a:rPr lang="ru-RU" sz="2400" baseline="0" dirty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ru-RU" sz="2400" dirty="0"/>
                    </a:p>
                    <a:p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Теоретические основы химии: </a:t>
                      </a:r>
                      <a:r>
                        <a:rPr kumimoji="0" lang="ru-RU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современные </a:t>
                      </a:r>
                      <a:r>
                        <a:rPr kumimoji="0"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представления о строении атома, Периодический закон и Периодическая система химических элементов Д.И. Менделеева, химическая связь и строение вещества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Химическая реакция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1075</TotalTime>
  <Words>824</Words>
  <Application>Microsoft Office PowerPoint</Application>
  <PresentationFormat>Экран (4:3)</PresentationFormat>
  <Paragraphs>227</Paragraphs>
  <Slides>22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Calibri</vt:lpstr>
      <vt:lpstr>Georgia</vt:lpstr>
      <vt:lpstr>Trebuchet MS</vt:lpstr>
      <vt:lpstr>Wingdings 2</vt:lpstr>
      <vt:lpstr>Городская</vt:lpstr>
      <vt:lpstr>ЕГЭ-2022 по химии</vt:lpstr>
      <vt:lpstr>Изменения в КИМ ЕГЭ-2022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Содержательные разделы</vt:lpstr>
      <vt:lpstr>Задания</vt:lpstr>
      <vt:lpstr>Задание №5</vt:lpstr>
      <vt:lpstr>Задание №12</vt:lpstr>
      <vt:lpstr>Задание №21</vt:lpstr>
      <vt:lpstr>Задание №23</vt:lpstr>
      <vt:lpstr>Задание №28</vt:lpstr>
      <vt:lpstr>Сравнение КИМ-2022 с КИМ-2021</vt:lpstr>
      <vt:lpstr>Сравнение КИМ-2022 с КИМ-2021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191</cp:revision>
  <dcterms:created xsi:type="dcterms:W3CDTF">2020-08-31T10:23:09Z</dcterms:created>
  <dcterms:modified xsi:type="dcterms:W3CDTF">2021-11-10T08:35:47Z</dcterms:modified>
</cp:coreProperties>
</file>